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6" r:id="rId3"/>
    <p:sldId id="257" r:id="rId4"/>
    <p:sldId id="264" r:id="rId5"/>
    <p:sldId id="265" r:id="rId6"/>
    <p:sldId id="266" r:id="rId7"/>
    <p:sldId id="260" r:id="rId8"/>
    <p:sldId id="261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9B15-A049-4A1F-88AD-920F7CAADC4C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F0BE-FE14-4667-8B79-024CB39715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1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F0BE-FE14-4667-8B79-024CB39715A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89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2014/10/3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9360" y="582157"/>
            <a:ext cx="874713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ea"/>
              <a:buAutoNum type="ea1ChtPeriod"/>
            </a:pPr>
            <a:r>
              <a:rPr lang="zh-TW" altLang="en-US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專題</a:t>
            </a:r>
            <a:r>
              <a:rPr lang="zh-TW" altLang="en-US" sz="2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討論意見表暨心得報告，</a:t>
            </a:r>
            <a:r>
              <a:rPr lang="zh-TW" altLang="en-US" sz="2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請於作業繳交期限內上傳至</a:t>
            </a:r>
            <a:r>
              <a:rPr lang="en-US" altLang="zh-TW" sz="2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FTP</a:t>
            </a:r>
            <a:r>
              <a:rPr lang="zh-TW" altLang="en-US" sz="2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</a:p>
          <a:p>
            <a:pPr marL="457200" indent="-457200">
              <a:spcAft>
                <a:spcPts val="600"/>
              </a:spcAft>
              <a:buFont typeface="+mj-ea"/>
              <a:buAutoNum type="ea1ChtPeriod"/>
            </a:pPr>
            <a:r>
              <a:rPr lang="zh-TW" altLang="en-US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作業</a:t>
            </a:r>
            <a:r>
              <a:rPr lang="zh-TW" altLang="en-US" sz="2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繳交期限</a:t>
            </a:r>
            <a:r>
              <a:rPr lang="zh-TW" altLang="en-US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endParaRPr lang="en-US" altLang="zh-TW" sz="26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612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星期二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15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30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上課者，繳交期限為當週星期五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下午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前上傳繳交；</a:t>
            </a:r>
          </a:p>
          <a:p>
            <a:pPr marL="612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星期四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上課者，繳交期限為隔週星期一下午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17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00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前上傳繳交。</a:t>
            </a:r>
          </a:p>
          <a:p>
            <a:pPr marL="612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作業</a:t>
            </a:r>
            <a:r>
              <a:rPr lang="zh-TW" altLang="en-US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以上傳至</a:t>
            </a:r>
            <a:r>
              <a:rPr lang="en-US" altLang="zh-TW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FTP</a:t>
            </a:r>
            <a:r>
              <a:rPr lang="zh-TW" altLang="en-US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之時間為準，逾時即列入缺繳名單。</a:t>
            </a:r>
          </a:p>
          <a:p>
            <a:pPr marL="457200" indent="-457200">
              <a:spcAft>
                <a:spcPts val="600"/>
              </a:spcAft>
              <a:buFont typeface="+mj-ea"/>
              <a:buAutoNum type="ea1ChtPeriod" startAt="3"/>
            </a:pPr>
            <a:r>
              <a:rPr lang="zh-TW" altLang="en-US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意見</a:t>
            </a:r>
            <a:r>
              <a:rPr lang="zh-TW" altLang="en-US" sz="2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表暨心得報告請撰寫於同一</a:t>
            </a:r>
            <a:r>
              <a:rPr lang="en-US" altLang="zh-TW" sz="2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Word</a:t>
            </a:r>
            <a:r>
              <a:rPr lang="zh-TW" altLang="en-US" sz="2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檔中，</a:t>
            </a:r>
            <a:r>
              <a:rPr lang="zh-TW" altLang="en-US" sz="26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勿分別上</a:t>
            </a:r>
            <a:r>
              <a:rPr lang="zh-TW" altLang="en-US" sz="26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傳</a:t>
            </a:r>
            <a:endParaRPr lang="en-US" altLang="zh-TW" sz="2600" dirty="0" smtClean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612000" indent="-360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傳檔名：「</a:t>
            </a:r>
            <a:r>
              <a:rPr lang="zh-TW" altLang="en-US" sz="2400" dirty="0">
                <a:solidFill>
                  <a:srgbClr val="0000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上課日期</a:t>
            </a:r>
            <a:r>
              <a:rPr lang="en-US" altLang="zh-TW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zh-TW" altLang="en-US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學號</a:t>
            </a:r>
            <a:r>
              <a:rPr lang="en-US" altLang="zh-TW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zh-TW" altLang="en-US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班別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」（</a:t>
            </a:r>
            <a:r>
              <a:rPr lang="zh-TW" altLang="en-US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請勿上傳中文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）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252000">
              <a:spcAft>
                <a:spcPts val="600"/>
              </a:spcAft>
            </a:pP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例如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：「</a:t>
            </a:r>
            <a:r>
              <a:rPr lang="en-US" altLang="zh-TW" sz="24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103.09.30-B10038001-A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」（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班，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班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M1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：碩一；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M2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：碩二）</a:t>
            </a:r>
          </a:p>
          <a:p>
            <a:pPr marL="457200" lvl="0" indent="-457200">
              <a:spcAft>
                <a:spcPts val="600"/>
              </a:spcAft>
              <a:buFont typeface="+mj-ea"/>
              <a:buAutoNum type="ea1ChtPeriod" startAt="4"/>
            </a:pPr>
            <a:r>
              <a:rPr lang="zh-TW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</a:t>
            </a:r>
            <a:r>
              <a:rPr lang="zh-TW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傳教學請參考</a:t>
            </a:r>
            <a:r>
              <a:rPr lang="zh-TW" altLang="en-US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後頁簡報檔</a:t>
            </a:r>
            <a:r>
              <a:rPr lang="zh-TW" altLang="zh-TW" sz="26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TW" altLang="zh-TW" sz="26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35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pust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npust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pust\Desktop\專題討論繳交作業說明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0"/>
            <a:ext cx="9173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8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 descr="C:\Users\npust\Desktop\專題討論繳交作業說明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" y="-35708"/>
            <a:ext cx="9230341" cy="68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npust\Desktop\專題討論繳交作業說明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1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npust\Desktop\專題討論繳交作業說明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4"/>
            <a:ext cx="9144000" cy="68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npust\Desktop\專題討論繳交作業說明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139</Words>
  <Application>Microsoft Office PowerPoint</Application>
  <PresentationFormat>如螢幕大小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npust</dc:creator>
  <cp:lastModifiedBy>學生事務處課外活動指導組王耀男</cp:lastModifiedBy>
  <cp:revision>10</cp:revision>
  <dcterms:created xsi:type="dcterms:W3CDTF">2014-09-26T09:12:37Z</dcterms:created>
  <dcterms:modified xsi:type="dcterms:W3CDTF">2014-10-03T00:44:14Z</dcterms:modified>
</cp:coreProperties>
</file>