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442" y="199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109228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02/05/2017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4907" y="452940"/>
            <a:ext cx="8770574" cy="2744046"/>
          </a:xfrm>
        </p:spPr>
        <p:txBody>
          <a:bodyPr>
            <a:noAutofit/>
          </a:bodyPr>
          <a:lstStyle/>
          <a:p>
            <a:r>
              <a:rPr lang="en-US" altLang="zh-TW" dirty="0" smtClean="0">
                <a:latin typeface="SentyMARUKO 新蒂小丸子体" pitchFamily="66" charset="-120"/>
                <a:ea typeface="SentyMARUKO 新蒂小丸子体" pitchFamily="66" charset="-120"/>
              </a:rPr>
              <a:t>2017</a:t>
            </a:r>
            <a:r>
              <a:rPr lang="zh-TW" altLang="en-US" dirty="0" smtClean="0">
                <a:latin typeface="SentyMARUKO 新蒂小丸子体" pitchFamily="66" charset="-120"/>
                <a:ea typeface="SentyMARUKO 新蒂小丸子体" pitchFamily="66" charset="-120"/>
              </a:rPr>
              <a:t>全國微細製造競賽</a:t>
            </a:r>
            <a:endParaRPr lang="en-GB" dirty="0">
              <a:latin typeface="SentyMARUKO 新蒂小丸子体" pitchFamily="66" charset="-120"/>
              <a:ea typeface="SentyMARUKO 新蒂小丸子体" pitchFamily="66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152" y="4384576"/>
            <a:ext cx="8165707" cy="7460029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zh-TW" altLang="en-US" sz="4900" b="1" dirty="0">
                <a:solidFill>
                  <a:schemeClr val="accent2">
                    <a:lumMod val="25000"/>
                  </a:schemeClr>
                </a:solidFill>
                <a:latin typeface="華康竹風體W4" pitchFamily="65" charset="-120"/>
                <a:ea typeface="華康竹風體W4" pitchFamily="65" charset="-120"/>
              </a:rPr>
              <a:t>一</a:t>
            </a:r>
            <a:r>
              <a:rPr lang="zh-TW" altLang="zh-TW" sz="4900" b="1" dirty="0">
                <a:solidFill>
                  <a:schemeClr val="accent2">
                    <a:lumMod val="25000"/>
                  </a:schemeClr>
                </a:solidFill>
                <a:latin typeface="華康竹風體W4" pitchFamily="65" charset="-120"/>
                <a:ea typeface="華康竹風體W4" pitchFamily="65" charset="-120"/>
              </a:rPr>
              <a:t>、報名資格：</a:t>
            </a:r>
          </a:p>
          <a:p>
            <a:pPr marL="640080" indent="-640080" algn="l">
              <a:buFont typeface="Wingdings" pitchFamily="2" charset="2"/>
              <a:buChar char="ü"/>
            </a:pPr>
            <a:r>
              <a:rPr lang="zh-TW" altLang="zh-TW" b="1" dirty="0" smtClean="0">
                <a:latin typeface="華康竹風體W4" pitchFamily="65" charset="-120"/>
                <a:ea typeface="華康竹風體W4" pitchFamily="65" charset="-120"/>
              </a:rPr>
              <a:t>台灣</a:t>
            </a:r>
            <a:r>
              <a:rPr lang="zh-TW" altLang="zh-TW" b="1" dirty="0">
                <a:latin typeface="華康竹風體W4" pitchFamily="65" charset="-120"/>
                <a:ea typeface="華康竹風體W4" pitchFamily="65" charset="-120"/>
              </a:rPr>
              <a:t>地區之產業界、學術、研究單位之團體或個人均可報名參加。</a:t>
            </a:r>
          </a:p>
          <a:p>
            <a:pPr marL="640080" indent="-640080" algn="l">
              <a:buFont typeface="Wingdings" pitchFamily="2" charset="2"/>
              <a:buChar char="ü"/>
            </a:pPr>
            <a:r>
              <a:rPr lang="zh-TW" altLang="zh-TW" b="1" dirty="0" smtClean="0">
                <a:latin typeface="華康竹風體W4" pitchFamily="65" charset="-120"/>
                <a:ea typeface="華康竹風體W4" pitchFamily="65" charset="-120"/>
              </a:rPr>
              <a:t>微細</a:t>
            </a:r>
            <a:r>
              <a:rPr lang="zh-TW" altLang="zh-TW" b="1" dirty="0">
                <a:latin typeface="華康竹風體W4" pitchFamily="65" charset="-120"/>
                <a:ea typeface="華康竹風體W4" pitchFamily="65" charset="-120"/>
              </a:rPr>
              <a:t>競賽遴選以最近一年完成之成果為限</a:t>
            </a:r>
            <a:r>
              <a:rPr lang="zh-TW" altLang="zh-TW" b="1" dirty="0" smtClean="0">
                <a:latin typeface="華康竹風體W4" pitchFamily="65" charset="-120"/>
                <a:ea typeface="華康竹風體W4" pitchFamily="65" charset="-120"/>
              </a:rPr>
              <a:t>。</a:t>
            </a:r>
            <a:r>
              <a:rPr lang="en-US" altLang="zh-TW" b="1" dirty="0" smtClean="0">
                <a:latin typeface="華康竹風體W4" pitchFamily="65" charset="-120"/>
                <a:ea typeface="華康竹風體W4" pitchFamily="65" charset="-120"/>
              </a:rPr>
              <a:t/>
            </a:r>
            <a:br>
              <a:rPr lang="en-US" altLang="zh-TW" b="1" dirty="0" smtClean="0">
                <a:latin typeface="華康竹風體W4" pitchFamily="65" charset="-120"/>
                <a:ea typeface="華康竹風體W4" pitchFamily="65" charset="-120"/>
              </a:rPr>
            </a:br>
            <a:r>
              <a:rPr lang="zh-TW" altLang="zh-TW" b="1" dirty="0" smtClean="0">
                <a:latin typeface="華康竹風體W4" pitchFamily="65" charset="-120"/>
                <a:ea typeface="華康竹風體W4" pitchFamily="65" charset="-120"/>
              </a:rPr>
              <a:t>曾</a:t>
            </a:r>
            <a:r>
              <a:rPr lang="zh-TW" altLang="zh-TW" b="1" dirty="0">
                <a:latin typeface="華康竹風體W4" pitchFamily="65" charset="-120"/>
                <a:ea typeface="華康竹風體W4" pitchFamily="65" charset="-120"/>
              </a:rPr>
              <a:t>報名上年度本</a:t>
            </a:r>
            <a:r>
              <a:rPr lang="zh-TW" altLang="zh-TW" b="1" dirty="0" smtClean="0">
                <a:latin typeface="華康竹風體W4" pitchFamily="65" charset="-120"/>
                <a:ea typeface="華康竹風體W4" pitchFamily="65" charset="-120"/>
              </a:rPr>
              <a:t>競賽作品</a:t>
            </a:r>
            <a:r>
              <a:rPr lang="zh-TW" altLang="zh-TW" b="1" dirty="0">
                <a:latin typeface="華康竹風體W4" pitchFamily="65" charset="-120"/>
                <a:ea typeface="華康竹風體W4" pitchFamily="65" charset="-120"/>
              </a:rPr>
              <a:t>，</a:t>
            </a:r>
            <a:r>
              <a:rPr lang="zh-TW" altLang="zh-TW" b="1" dirty="0" smtClean="0">
                <a:latin typeface="華康竹風體W4" pitchFamily="65" charset="-120"/>
                <a:ea typeface="華康竹風體W4" pitchFamily="65" charset="-120"/>
              </a:rPr>
              <a:t>本年度</a:t>
            </a:r>
            <a:r>
              <a:rPr lang="zh-TW" altLang="zh-TW" b="1" dirty="0">
                <a:latin typeface="華康竹風體W4" pitchFamily="65" charset="-120"/>
                <a:ea typeface="華康竹風體W4" pitchFamily="65" charset="-120"/>
              </a:rPr>
              <a:t>不得參加。</a:t>
            </a:r>
          </a:p>
          <a:p>
            <a:pPr algn="l"/>
            <a:r>
              <a:rPr lang="en-US" altLang="zh-TW" b="1" dirty="0">
                <a:latin typeface="華康竹風體W4" pitchFamily="65" charset="-120"/>
                <a:ea typeface="華康竹風體W4" pitchFamily="65" charset="-120"/>
              </a:rPr>
              <a:t> </a:t>
            </a:r>
            <a:endParaRPr lang="zh-TW" altLang="zh-TW" dirty="0">
              <a:latin typeface="華康竹風體W4" pitchFamily="65" charset="-120"/>
              <a:ea typeface="華康竹風體W4" pitchFamily="65" charset="-120"/>
            </a:endParaRPr>
          </a:p>
          <a:p>
            <a:pPr algn="l"/>
            <a:r>
              <a:rPr lang="zh-TW" altLang="en-US" sz="4900" b="1" dirty="0">
                <a:solidFill>
                  <a:schemeClr val="accent2">
                    <a:lumMod val="25000"/>
                  </a:schemeClr>
                </a:solidFill>
                <a:latin typeface="華康竹風體W4" pitchFamily="65" charset="-120"/>
                <a:ea typeface="華康竹風體W4" pitchFamily="65" charset="-120"/>
              </a:rPr>
              <a:t>二</a:t>
            </a:r>
            <a:r>
              <a:rPr lang="zh-TW" altLang="zh-TW" sz="4900" b="1" dirty="0">
                <a:solidFill>
                  <a:schemeClr val="accent2">
                    <a:lumMod val="25000"/>
                  </a:schemeClr>
                </a:solidFill>
                <a:latin typeface="華康竹風體W4" pitchFamily="65" charset="-120"/>
                <a:ea typeface="華康竹風體W4" pitchFamily="65" charset="-120"/>
              </a:rPr>
              <a:t>、參賽方式：</a:t>
            </a:r>
            <a:endParaRPr lang="zh-TW" altLang="zh-TW" sz="4900" dirty="0">
              <a:solidFill>
                <a:schemeClr val="accent2">
                  <a:lumMod val="25000"/>
                </a:schemeClr>
              </a:solidFill>
              <a:latin typeface="華康竹風體W4" pitchFamily="65" charset="-120"/>
              <a:ea typeface="華康竹風體W4" pitchFamily="65" charset="-120"/>
            </a:endParaRPr>
          </a:p>
          <a:p>
            <a:pPr marL="640080" indent="-640080" algn="l">
              <a:buFont typeface="Wingdings" pitchFamily="2" charset="2"/>
              <a:buChar char="ü"/>
            </a:pPr>
            <a:r>
              <a:rPr lang="zh-TW" altLang="zh-TW" b="1" dirty="0">
                <a:latin typeface="華康竹風體W4" pitchFamily="65" charset="-120"/>
                <a:ea typeface="華康竹風體W4" pitchFamily="65" charset="-120"/>
              </a:rPr>
              <a:t>報名期間：</a:t>
            </a:r>
            <a:r>
              <a:rPr lang="en-US" altLang="zh-TW" b="1" dirty="0">
                <a:latin typeface="華康竹風體W4" pitchFamily="65" charset="-120"/>
                <a:ea typeface="華康竹風體W4" pitchFamily="65" charset="-120"/>
              </a:rPr>
              <a:t>106</a:t>
            </a:r>
            <a:r>
              <a:rPr lang="zh-TW" altLang="zh-TW" b="1" dirty="0">
                <a:latin typeface="華康竹風體W4" pitchFamily="65" charset="-120"/>
                <a:ea typeface="華康竹風體W4" pitchFamily="65" charset="-120"/>
              </a:rPr>
              <a:t>年</a:t>
            </a:r>
            <a:r>
              <a:rPr lang="en-US" altLang="zh-TW" b="1" dirty="0">
                <a:latin typeface="華康竹風體W4" pitchFamily="65" charset="-120"/>
                <a:ea typeface="華康竹風體W4" pitchFamily="65" charset="-120"/>
              </a:rPr>
              <a:t>6</a:t>
            </a:r>
            <a:r>
              <a:rPr lang="zh-TW" altLang="zh-TW" b="1" dirty="0">
                <a:latin typeface="華康竹風體W4" pitchFamily="65" charset="-120"/>
                <a:ea typeface="華康竹風體W4" pitchFamily="65" charset="-120"/>
              </a:rPr>
              <a:t>月</a:t>
            </a:r>
            <a:r>
              <a:rPr lang="en-US" altLang="zh-TW" b="1" dirty="0">
                <a:latin typeface="華康竹風體W4" pitchFamily="65" charset="-120"/>
                <a:ea typeface="華康竹風體W4" pitchFamily="65" charset="-120"/>
              </a:rPr>
              <a:t>5</a:t>
            </a:r>
            <a:r>
              <a:rPr lang="zh-TW" altLang="zh-TW" b="1" dirty="0" smtClean="0">
                <a:latin typeface="華康竹風體W4" pitchFamily="65" charset="-120"/>
                <a:ea typeface="華康竹風體W4" pitchFamily="65" charset="-120"/>
              </a:rPr>
              <a:t>日前</a:t>
            </a:r>
            <a:endParaRPr lang="en-US" altLang="zh-TW" b="1" dirty="0" smtClean="0">
              <a:latin typeface="華康竹風體W4" pitchFamily="65" charset="-120"/>
              <a:ea typeface="華康竹風體W4" pitchFamily="65" charset="-120"/>
            </a:endParaRPr>
          </a:p>
          <a:p>
            <a:pPr lvl="0" algn="l"/>
            <a:r>
              <a:rPr lang="zh-TW" altLang="en-US" b="1" dirty="0">
                <a:latin typeface="華康竹風體W4" pitchFamily="65" charset="-120"/>
                <a:ea typeface="華康竹風體W4" pitchFamily="65" charset="-120"/>
              </a:rPr>
              <a:t> </a:t>
            </a:r>
            <a:r>
              <a:rPr lang="zh-TW" altLang="en-US" b="1" dirty="0" smtClean="0">
                <a:latin typeface="華康竹風體W4" pitchFamily="65" charset="-120"/>
                <a:ea typeface="華康竹風體W4" pitchFamily="65" charset="-120"/>
              </a:rPr>
              <a:t>            </a:t>
            </a:r>
            <a:r>
              <a:rPr lang="en-US" altLang="zh-TW" sz="3600" b="1" dirty="0">
                <a:latin typeface="華康竹風體W4" pitchFamily="65" charset="-120"/>
                <a:ea typeface="華康竹風體W4" pitchFamily="65" charset="-120"/>
              </a:rPr>
              <a:t>(</a:t>
            </a:r>
            <a:r>
              <a:rPr lang="zh-TW" altLang="zh-TW" sz="3600" b="1" dirty="0">
                <a:latin typeface="華康竹風體W4" pitchFamily="65" charset="-120"/>
                <a:ea typeface="華康竹風體W4" pitchFamily="65" charset="-120"/>
              </a:rPr>
              <a:t>郵戳為憑、逾期不受理</a:t>
            </a:r>
            <a:r>
              <a:rPr lang="en-US" altLang="zh-TW" sz="3600" b="1" dirty="0">
                <a:latin typeface="華康竹風體W4" pitchFamily="65" charset="-120"/>
                <a:ea typeface="華康竹風體W4" pitchFamily="65" charset="-120"/>
              </a:rPr>
              <a:t>)</a:t>
            </a:r>
            <a:endParaRPr lang="zh-TW" altLang="zh-TW" sz="3600" b="1" dirty="0">
              <a:latin typeface="華康竹風體W4" pitchFamily="65" charset="-120"/>
              <a:ea typeface="華康竹風體W4" pitchFamily="65" charset="-120"/>
            </a:endParaRPr>
          </a:p>
          <a:p>
            <a:pPr marL="640080" indent="-640080" algn="l">
              <a:buFont typeface="Wingdings" pitchFamily="2" charset="2"/>
              <a:buChar char="ü"/>
            </a:pPr>
            <a:r>
              <a:rPr lang="zh-TW" altLang="zh-TW" b="1" dirty="0">
                <a:latin typeface="華康竹風體W4" pitchFamily="65" charset="-120"/>
                <a:ea typeface="華康竹風體W4" pitchFamily="65" charset="-120"/>
              </a:rPr>
              <a:t>送件單位：新北市深坑區北深路三段</a:t>
            </a:r>
            <a:r>
              <a:rPr lang="en-US" altLang="zh-TW" b="1" dirty="0">
                <a:latin typeface="華康竹風體W4" pitchFamily="65" charset="-120"/>
                <a:ea typeface="華康竹風體W4" pitchFamily="65" charset="-120"/>
              </a:rPr>
              <a:t>152</a:t>
            </a:r>
            <a:r>
              <a:rPr lang="zh-TW" altLang="zh-TW" b="1" dirty="0">
                <a:latin typeface="華康竹風體W4" pitchFamily="65" charset="-120"/>
                <a:ea typeface="華康竹風體W4" pitchFamily="65" charset="-120"/>
              </a:rPr>
              <a:t>號 </a:t>
            </a:r>
            <a:endParaRPr lang="en-US" altLang="zh-TW" b="1" dirty="0" smtClean="0">
              <a:latin typeface="華康竹風體W4" pitchFamily="65" charset="-120"/>
              <a:ea typeface="華康竹風體W4" pitchFamily="65" charset="-120"/>
            </a:endParaRPr>
          </a:p>
          <a:p>
            <a:pPr lvl="0" algn="l"/>
            <a:r>
              <a:rPr lang="zh-TW" altLang="en-US" b="1" dirty="0">
                <a:latin typeface="華康竹風體W4" pitchFamily="65" charset="-120"/>
                <a:ea typeface="華康竹風體W4" pitchFamily="65" charset="-120"/>
              </a:rPr>
              <a:t> </a:t>
            </a:r>
            <a:r>
              <a:rPr lang="zh-TW" altLang="en-US" b="1" dirty="0" smtClean="0">
                <a:latin typeface="華康竹風體W4" pitchFamily="65" charset="-120"/>
                <a:ea typeface="華康竹風體W4" pitchFamily="65" charset="-120"/>
              </a:rPr>
              <a:t>             </a:t>
            </a:r>
            <a:r>
              <a:rPr lang="zh-TW" altLang="zh-TW" b="1" dirty="0" smtClean="0">
                <a:latin typeface="華康竹風體W4" pitchFamily="65" charset="-120"/>
                <a:ea typeface="華康竹風體W4" pitchFamily="65" charset="-120"/>
              </a:rPr>
              <a:t>東南</a:t>
            </a:r>
            <a:r>
              <a:rPr lang="zh-TW" altLang="zh-TW" b="1" dirty="0">
                <a:latin typeface="華康竹風體W4" pitchFamily="65" charset="-120"/>
                <a:ea typeface="華康竹風體W4" pitchFamily="65" charset="-120"/>
              </a:rPr>
              <a:t>科技大學工程與電資</a:t>
            </a:r>
            <a:r>
              <a:rPr lang="zh-TW" altLang="zh-TW" b="1" dirty="0" smtClean="0">
                <a:latin typeface="華康竹風體W4" pitchFamily="65" charset="-120"/>
                <a:ea typeface="華康竹風體W4" pitchFamily="65" charset="-120"/>
              </a:rPr>
              <a:t>學院</a:t>
            </a:r>
            <a:r>
              <a:rPr lang="en-US" altLang="zh-TW" b="1" dirty="0" smtClean="0">
                <a:latin typeface="華康竹風體W4" pitchFamily="65" charset="-120"/>
                <a:ea typeface="華康竹風體W4" pitchFamily="65" charset="-120"/>
              </a:rPr>
              <a:t/>
            </a:r>
            <a:br>
              <a:rPr lang="en-US" altLang="zh-TW" b="1" dirty="0" smtClean="0">
                <a:latin typeface="華康竹風體W4" pitchFamily="65" charset="-120"/>
                <a:ea typeface="華康竹風體W4" pitchFamily="65" charset="-120"/>
              </a:rPr>
            </a:br>
            <a:r>
              <a:rPr lang="zh-TW" altLang="en-US" sz="3600" b="1" dirty="0">
                <a:latin typeface="華康竹風體W4" pitchFamily="65" charset="-120"/>
                <a:ea typeface="華康竹風體W4" pitchFamily="65" charset="-120"/>
              </a:rPr>
              <a:t>                 </a:t>
            </a:r>
            <a:r>
              <a:rPr lang="zh-TW" altLang="zh-TW" sz="3600" b="1" dirty="0">
                <a:latin typeface="華康竹風體W4" pitchFamily="65" charset="-120"/>
                <a:ea typeface="華康竹風體W4" pitchFamily="65" charset="-120"/>
              </a:rPr>
              <a:t>（請註明參加</a:t>
            </a:r>
            <a:r>
              <a:rPr lang="en-US" altLang="zh-TW" sz="3600" b="1" dirty="0">
                <a:latin typeface="華康竹風體W4" pitchFamily="65" charset="-120"/>
                <a:ea typeface="華康竹風體W4" pitchFamily="65" charset="-120"/>
              </a:rPr>
              <a:t>2017</a:t>
            </a:r>
            <a:r>
              <a:rPr lang="zh-TW" altLang="zh-TW" sz="3600" b="1" dirty="0">
                <a:latin typeface="華康竹風體W4" pitchFamily="65" charset="-120"/>
                <a:ea typeface="華康竹風體W4" pitchFamily="65" charset="-120"/>
              </a:rPr>
              <a:t>全國微細製造競賽）</a:t>
            </a:r>
          </a:p>
          <a:p>
            <a:endParaRPr lang="en-GB" dirty="0" smtClean="0"/>
          </a:p>
          <a:p>
            <a:pPr algn="l"/>
            <a:r>
              <a:rPr lang="zh-TW" altLang="en-US" b="1" dirty="0" smtClean="0">
                <a:solidFill>
                  <a:schemeClr val="accent2">
                    <a:lumMod val="25000"/>
                  </a:schemeClr>
                </a:solidFill>
                <a:latin typeface="華康竹風體W4" pitchFamily="65" charset="-120"/>
                <a:ea typeface="華康竹風體W4" pitchFamily="65" charset="-120"/>
              </a:rPr>
              <a:t>三</a:t>
            </a:r>
            <a:r>
              <a:rPr lang="zh-TW" altLang="zh-TW" b="1" dirty="0" smtClean="0">
                <a:solidFill>
                  <a:schemeClr val="accent2">
                    <a:lumMod val="25000"/>
                  </a:schemeClr>
                </a:solidFill>
                <a:latin typeface="華康竹風體W4" pitchFamily="65" charset="-120"/>
                <a:ea typeface="華康竹風體W4" pitchFamily="65" charset="-120"/>
              </a:rPr>
              <a:t>、</a:t>
            </a:r>
            <a:r>
              <a:rPr lang="zh-TW" altLang="zh-TW" b="1" dirty="0">
                <a:solidFill>
                  <a:schemeClr val="accent2">
                    <a:lumMod val="25000"/>
                  </a:schemeClr>
                </a:solidFill>
                <a:latin typeface="華康竹風體W4" pitchFamily="65" charset="-120"/>
                <a:ea typeface="華康竹風體W4" pitchFamily="65" charset="-120"/>
              </a:rPr>
              <a:t>主辦單位：</a:t>
            </a:r>
            <a:r>
              <a:rPr lang="zh-TW" altLang="zh-TW" b="1" dirty="0">
                <a:latin typeface="華康竹風體W4" pitchFamily="65" charset="-120"/>
                <a:ea typeface="華康竹風體W4" pitchFamily="65" charset="-120"/>
              </a:rPr>
              <a:t>東南科技大學 工程與電資學院</a:t>
            </a:r>
          </a:p>
          <a:p>
            <a:pPr algn="l"/>
            <a:r>
              <a:rPr lang="zh-TW" altLang="en-US" b="1" dirty="0">
                <a:latin typeface="華康竹風體W4" pitchFamily="65" charset="-120"/>
                <a:ea typeface="華康竹風體W4" pitchFamily="65" charset="-120"/>
              </a:rPr>
              <a:t>              </a:t>
            </a:r>
            <a:r>
              <a:rPr lang="zh-TW" altLang="zh-TW" b="1" dirty="0">
                <a:latin typeface="華康竹風體W4" pitchFamily="65" charset="-120"/>
                <a:ea typeface="華康竹風體W4" pitchFamily="65" charset="-120"/>
              </a:rPr>
              <a:t>東南科技大學機械工程系</a:t>
            </a:r>
          </a:p>
          <a:p>
            <a:pPr algn="l"/>
            <a:r>
              <a:rPr lang="zh-TW" altLang="en-US" b="1" dirty="0">
                <a:latin typeface="華康竹風體W4" pitchFamily="65" charset="-120"/>
                <a:ea typeface="華康竹風體W4" pitchFamily="65" charset="-120"/>
              </a:rPr>
              <a:t>              </a:t>
            </a:r>
            <a:r>
              <a:rPr lang="zh-TW" altLang="zh-TW" b="1" dirty="0">
                <a:latin typeface="華康竹風體W4" pitchFamily="65" charset="-120"/>
                <a:ea typeface="華康竹風體W4" pitchFamily="65" charset="-120"/>
              </a:rPr>
              <a:t>東南科技大學微奈米科技研究中心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0DAEB"/>
      </a:accent1>
      <a:accent2>
        <a:srgbClr val="9BDDFF"/>
      </a:accent2>
      <a:accent3>
        <a:srgbClr val="AFEEEE"/>
      </a:accent3>
      <a:accent4>
        <a:srgbClr val="C9FFE5"/>
      </a:accent4>
      <a:accent5>
        <a:srgbClr val="E0FFFF"/>
      </a:accent5>
      <a:accent6>
        <a:srgbClr val="E7FEF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39</Words>
  <Application>Microsoft Office PowerPoint</Application>
  <PresentationFormat>A3 紙張 (297x420 公釐)</PresentationFormat>
  <Paragraphs>14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Theme</vt:lpstr>
      <vt:lpstr>2017全國微細製造競賽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user</cp:lastModifiedBy>
  <cp:revision>3</cp:revision>
  <dcterms:created xsi:type="dcterms:W3CDTF">2012-04-28T17:18:27Z</dcterms:created>
  <dcterms:modified xsi:type="dcterms:W3CDTF">2017-05-02T01:09:17Z</dcterms:modified>
</cp:coreProperties>
</file>