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7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79D1F79-A74C-4114-BF11-5D02C525A00E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A83B5D9-13F1-4E2E-9CC4-0D05CE7156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頁首版面配置區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zh-TW" smtClean="0"/>
          </a:p>
        </p:txBody>
      </p:sp>
      <p:sp>
        <p:nvSpPr>
          <p:cNvPr id="16388" name="投影片編號版面配置區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282726-9DD5-4359-A696-7ECC2CE1EC9E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xic"/>
          <p:cNvSpPr txBox="1"/>
          <p:nvPr/>
        </p:nvSpPr>
        <p:spPr>
          <a:xfrm>
            <a:off x="3111500" y="6413500"/>
            <a:ext cx="2921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b="1">
                <a:solidFill>
                  <a:srgbClr val="000000"/>
                </a:solidFill>
                <a:latin typeface="Times New Roman"/>
                <a:ea typeface="+mn-ea"/>
              </a:rPr>
              <a:t>Macronix Proprietary</a:t>
            </a:r>
            <a:endParaRPr kumimoji="0" lang="zh-TW" altLang="en-US" sz="1200" b="1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5" name="mxic"/>
          <p:cNvSpPr txBox="1"/>
          <p:nvPr userDrawn="1"/>
        </p:nvSpPr>
        <p:spPr>
          <a:xfrm>
            <a:off x="3111500" y="6413500"/>
            <a:ext cx="2921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b="1">
                <a:solidFill>
                  <a:srgbClr val="000000"/>
                </a:solidFill>
                <a:latin typeface="Times New Roman"/>
                <a:ea typeface="+mn-ea"/>
              </a:rPr>
              <a:t>Macronix Proprietary</a:t>
            </a:r>
            <a:endParaRPr kumimoji="0" lang="zh-TW" altLang="en-US" sz="1200" b="1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F0C8-DE51-402A-91C6-9E8749DBCD23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AF19-00CA-459C-9F12-D9066547E4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F724-9207-4E50-BDDB-C99FE7A18E84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28483-33C5-403A-A4E7-9552EB4387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F09DC-2085-499D-A2D9-31BA8C592035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9CED-9C8F-4F3C-A414-EFB26F0520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6CA-EC71-4B82-A776-925F629E6A85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A72E-A837-4412-AE3F-55F671D7F0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EC79-98F3-4C96-BC3A-1EA6BE24112B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8997-E672-4AAE-8F12-C088354B7B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E3E7-F9DC-412A-A811-83A288A98613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F1FD-6727-480A-9322-F4DD1252A2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2EE9-1455-4BF5-97EB-9DF0140B7276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F2F15-4EE5-4317-87DB-FE68718279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B2F4E-5843-4130-9875-73ED673938E2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ED253-C3AD-4445-B8D2-6F11F13A15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D0C4A-90C8-45E1-8498-BCE08CA7E1AC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C37EE-B23F-4AC7-9A21-2F9E87BBEB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A4E6-74A4-4A68-9D84-BE38AE70835D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102D4-B6F9-4240-9896-BA491D8A54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A3C9A-F6A2-4BBF-8FC1-9758B44D22FA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30BF-2617-4621-9C67-F43F6749AF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5363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09A854-7DA6-46E6-AC2A-40D4765EC23A}" type="datetimeFigureOut">
              <a:rPr lang="zh-TW" altLang="en-US"/>
              <a:pPr>
                <a:defRPr/>
              </a:pPr>
              <a:t>2017/5/25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C412E4-1D34-49C9-B8AE-140E8B64F0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368" name="mxic"/>
          <p:cNvSpPr txBox="1">
            <a:spLocks noChangeArrowheads="1"/>
          </p:cNvSpPr>
          <p:nvPr userDrawn="1"/>
        </p:nvSpPr>
        <p:spPr bwMode="auto">
          <a:xfrm>
            <a:off x="3111500" y="6413500"/>
            <a:ext cx="2921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TW" sz="1200" b="1">
                <a:solidFill>
                  <a:srgbClr val="000000"/>
                </a:solidFill>
                <a:latin typeface="Times New Roman" pitchFamily="18" charset="0"/>
              </a:rPr>
              <a:t>Macronix Proprietary</a:t>
            </a:r>
          </a:p>
        </p:txBody>
      </p:sp>
      <p:sp>
        <p:nvSpPr>
          <p:cNvPr id="15369" name="personalData"/>
          <p:cNvSpPr txBox="1">
            <a:spLocks noChangeArrowheads="1"/>
          </p:cNvSpPr>
          <p:nvPr userDrawn="1"/>
        </p:nvSpPr>
        <p:spPr bwMode="auto">
          <a:xfrm>
            <a:off x="63500" y="6413500"/>
            <a:ext cx="2413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zh-TW" sz="1200" b="1">
                <a:solidFill>
                  <a:srgbClr val="000000"/>
                </a:solidFill>
                <a:latin typeface="Times New Roman" pitchFamily="18" charset="0"/>
              </a:rPr>
              <a:t>Personal Data (D)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334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旺宏電子股份有限公司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誠徵半導體工程師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3850" y="2420938"/>
          <a:ext cx="8442325" cy="2803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763"/>
                <a:gridCol w="2110763"/>
                <a:gridCol w="4221525"/>
              </a:tblGrid>
              <a:tr h="498579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職務名稱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資格條件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工作內容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6130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半導體設備工程師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大學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碩士</a:t>
                      </a:r>
                    </a:p>
                    <a:p>
                      <a:pPr algn="l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機械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、機電</a:t>
                      </a:r>
                      <a:r>
                        <a:rPr lang="zh-TW" alt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endParaRPr lang="en-US" altLang="zh-TW" sz="1800" u="non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zh-TW" alt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車輛工程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設備保養維修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設備問題改善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設備相關資料建立及</a:t>
                      </a:r>
                      <a:r>
                        <a:rPr lang="zh-TW" sz="18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分析</a:t>
                      </a:r>
                      <a:endParaRPr lang="en-US" altLang="zh-TW" sz="1800" kern="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需輪班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838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廠務工程師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大學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碩士</a:t>
                      </a:r>
                    </a:p>
                    <a:p>
                      <a:pPr algn="l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機械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、機電</a:t>
                      </a:r>
                      <a:r>
                        <a:rPr lang="zh-TW" alt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endParaRPr lang="en-US" altLang="zh-TW" sz="1800" u="non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zh-TW" alt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車輛工程、環工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廠務電力、空調、氣化、水處理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四大類系統之規劃設計、操作及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維護管理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需輪班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236"/>
          <p:cNvSpPr txBox="1">
            <a:spLocks noChangeArrowheads="1"/>
          </p:cNvSpPr>
          <p:nvPr/>
        </p:nvSpPr>
        <p:spPr bwMode="auto">
          <a:xfrm>
            <a:off x="395288" y="5365750"/>
            <a:ext cx="662463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履歷投遞方式：</a:t>
            </a:r>
            <a:endParaRPr kumimoji="0" lang="en-US" altLang="zh-TW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楊</a:t>
            </a:r>
            <a:r>
              <a:rPr kumimoji="0"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小姐   </a:t>
            </a:r>
            <a:r>
              <a:rPr kumimoji="0"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hilaryyang@mxic.com.tw</a:t>
            </a:r>
            <a:r>
              <a:rPr kumimoji="0"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kumimoji="0" lang="en-US" altLang="zh-TW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030" name="Object 6"/>
          <p:cNvGraphicFramePr>
            <a:graphicFrameLocks/>
          </p:cNvGraphicFramePr>
          <p:nvPr/>
        </p:nvGraphicFramePr>
        <p:xfrm>
          <a:off x="179388" y="188913"/>
          <a:ext cx="2089150" cy="576262"/>
        </p:xfrm>
        <a:graphic>
          <a:graphicData uri="http://schemas.openxmlformats.org/presentationml/2006/ole">
            <p:oleObj spid="_x0000_s1030" name="CorelDRAW!" r:id="rId4" imgW="123079" imgH="37849" progId="">
              <p:embed/>
            </p:oleObj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143</Words>
  <Application>Microsoft Office PowerPoint</Application>
  <PresentationFormat>如螢幕大小 (4:3)</PresentationFormat>
  <Paragraphs>23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Calibri</vt:lpstr>
      <vt:lpstr>新細明體</vt:lpstr>
      <vt:lpstr>Arial</vt:lpstr>
      <vt:lpstr>Times New Roman</vt:lpstr>
      <vt:lpstr>標楷體</vt:lpstr>
      <vt:lpstr>Office 佈景主題</vt:lpstr>
      <vt:lpstr>Office 佈景主題</vt:lpstr>
      <vt:lpstr>CorelDRAW!</vt:lpstr>
      <vt:lpstr>旺宏電子股份有限公司 誠徵半導體工程師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旺宏電子股份有限公司</dc:title>
  <dc:creator>Hilary Yang</dc:creator>
  <cp:lastModifiedBy>mxic</cp:lastModifiedBy>
  <cp:revision>14</cp:revision>
  <dcterms:created xsi:type="dcterms:W3CDTF">2017-04-13T02:57:40Z</dcterms:created>
  <dcterms:modified xsi:type="dcterms:W3CDTF">2017-05-25T09:26:41Z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ICSecret">
    <vt:lpwstr>Proprietary</vt:lpwstr>
  </property>
  <property fmtid="{D5CDD505-2E9C-101B-9397-08002B2CF9AE}" pid="3" name="MXICSecretDLP">
    <vt:lpwstr>_#MacronixProprietary#_</vt:lpwstr>
  </property>
  <property fmtid="{D5CDD505-2E9C-101B-9397-08002B2CF9AE}" pid="4" name="MXICMarkedBy">
    <vt:lpwstr>User</vt:lpwstr>
  </property>
  <property fmtid="{D5CDD505-2E9C-101B-9397-08002B2CF9AE}" pid="5" name="MXICPersonalData">
    <vt:lpwstr>Personal Data (D)</vt:lpwstr>
  </property>
  <property fmtid="{D5CDD505-2E9C-101B-9397-08002B2CF9AE}" pid="6" name="MXICPersonalDataDLP">
    <vt:lpwstr>_#MacronixPersonal Data (D)#_</vt:lpwstr>
  </property>
</Properties>
</file>