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1"/>
  </p:sldMasterIdLst>
  <p:notesMasterIdLst>
    <p:notesMasterId r:id="rId10"/>
  </p:notesMasterIdLst>
  <p:handoutMasterIdLst>
    <p:handoutMasterId r:id="rId11"/>
  </p:handoutMasterIdLst>
  <p:sldIdLst>
    <p:sldId id="417" r:id="rId2"/>
    <p:sldId id="425" r:id="rId3"/>
    <p:sldId id="423" r:id="rId4"/>
    <p:sldId id="427" r:id="rId5"/>
    <p:sldId id="428" r:id="rId6"/>
    <p:sldId id="429" r:id="rId7"/>
    <p:sldId id="430" r:id="rId8"/>
    <p:sldId id="431" r:id="rId9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9F7"/>
    <a:srgbClr val="245C8E"/>
    <a:srgbClr val="FFC819"/>
    <a:srgbClr val="E0DFD9"/>
    <a:srgbClr val="4C9C42"/>
    <a:srgbClr val="A0A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698" autoAdjust="0"/>
  </p:normalViewPr>
  <p:slideViewPr>
    <p:cSldViewPr snapToGrid="0" snapToObjects="1">
      <p:cViewPr>
        <p:scale>
          <a:sx n="75" d="100"/>
          <a:sy n="75" d="100"/>
        </p:scale>
        <p:origin x="-1422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7334D8-2E0D-49E2-8F04-AF27CD8A0634}" type="datetimeFigureOut">
              <a:rPr lang="zh-TW" altLang="en-US"/>
              <a:pPr>
                <a:defRPr/>
              </a:pPr>
              <a:t>2017/3/21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2FC0A0-9626-4880-B336-A82A283E3E8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3393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747930E-1D26-436E-9C7B-D037F5C30E3D}" type="datetimeFigureOut">
              <a:rPr lang="zh-TW" altLang="en-US"/>
              <a:pPr>
                <a:defRPr/>
              </a:pPr>
              <a:t>2017/3/21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09DE175-1B98-496A-B3F2-524CC7B6BF4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07921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 descr="首頁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標楷體" pitchFamily="65" charset="-12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C15A4550-6230-430A-9A78-5FA717324B4D}" type="datetime1">
              <a:rPr lang="zh-TW" altLang="en-US"/>
              <a:pPr>
                <a:defRPr/>
              </a:pPr>
              <a:t>2017/3/21</a:t>
            </a:fld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A85517C8-7AD8-4449-9B92-8CA5B7B65AF3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D1E59957-0F1A-47EC-85F3-5990BF0C16E4}" type="datetime1">
              <a:rPr lang="zh-TW" altLang="en-US"/>
              <a:pPr>
                <a:defRPr/>
              </a:pPr>
              <a:t>2017/3/21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239FB378-B2F4-4770-B922-6C01F777913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5FC73F01-7468-4006-858E-2FA243C7E71C}" type="datetime1">
              <a:rPr lang="zh-TW" altLang="en-US"/>
              <a:pPr>
                <a:defRPr/>
              </a:pPr>
              <a:t>2017/3/21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88EF967F-F491-4DA5-A834-FEF46B9AA557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 descr="內頁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FFC520E1-F417-4892-9326-14A45001EBC0}" type="datetime1">
              <a:rPr lang="zh-TW" altLang="en-US"/>
              <a:pPr>
                <a:defRPr/>
              </a:pPr>
              <a:t>2017/3/21</a:t>
            </a:fld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85CA3EDA-691A-42BC-A055-DF4BB9F2EA24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標楷體" pitchFamily="65" charset="-120"/>
                <a:ea typeface="標楷體" pitchFamily="65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97ADFDCC-97D2-4EF9-99A8-792C3CA54B55}" type="datetime1">
              <a:rPr lang="zh-TW" altLang="en-US"/>
              <a:pPr>
                <a:defRPr/>
              </a:pPr>
              <a:t>2017/3/21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5CA95B9B-8F1D-4582-9DAE-04B518882FB6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標楷體" pitchFamily="65" charset="-120"/>
                <a:ea typeface="標楷體" pitchFamily="65" charset="-120"/>
              </a:defRPr>
            </a:lvl1pPr>
            <a:lvl2pPr>
              <a:defRPr sz="2400">
                <a:latin typeface="標楷體" pitchFamily="65" charset="-120"/>
                <a:ea typeface="標楷體" pitchFamily="65" charset="-120"/>
              </a:defRPr>
            </a:lvl2pPr>
            <a:lvl3pPr>
              <a:defRPr sz="2000">
                <a:latin typeface="標楷體" pitchFamily="65" charset="-120"/>
                <a:ea typeface="標楷體" pitchFamily="65" charset="-120"/>
              </a:defRPr>
            </a:lvl3pPr>
            <a:lvl4pPr>
              <a:defRPr sz="1800">
                <a:latin typeface="標楷體" pitchFamily="65" charset="-120"/>
                <a:ea typeface="標楷體" pitchFamily="65" charset="-120"/>
              </a:defRPr>
            </a:lvl4pPr>
            <a:lvl5pPr>
              <a:defRPr sz="1800">
                <a:latin typeface="標楷體" pitchFamily="65" charset="-120"/>
                <a:ea typeface="標楷體" pitchFamily="65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標楷體" pitchFamily="65" charset="-120"/>
                <a:ea typeface="標楷體" pitchFamily="65" charset="-120"/>
              </a:defRPr>
            </a:lvl1pPr>
            <a:lvl2pPr>
              <a:defRPr sz="2400">
                <a:latin typeface="標楷體" pitchFamily="65" charset="-120"/>
                <a:ea typeface="標楷體" pitchFamily="65" charset="-120"/>
              </a:defRPr>
            </a:lvl2pPr>
            <a:lvl3pPr>
              <a:defRPr sz="2000">
                <a:latin typeface="標楷體" pitchFamily="65" charset="-120"/>
                <a:ea typeface="標楷體" pitchFamily="65" charset="-120"/>
              </a:defRPr>
            </a:lvl3pPr>
            <a:lvl4pPr>
              <a:defRPr sz="1800">
                <a:latin typeface="標楷體" pitchFamily="65" charset="-120"/>
                <a:ea typeface="標楷體" pitchFamily="65" charset="-120"/>
              </a:defRPr>
            </a:lvl4pPr>
            <a:lvl5pPr>
              <a:defRPr sz="1800">
                <a:latin typeface="標楷體" pitchFamily="65" charset="-120"/>
                <a:ea typeface="標楷體" pitchFamily="65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215C5296-C072-4609-85DA-5DB7C091DDCF}" type="datetime1">
              <a:rPr lang="zh-TW" altLang="en-US"/>
              <a:pPr>
                <a:defRPr/>
              </a:pPr>
              <a:t>2017/3/21</a:t>
            </a:fld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EDF22722-B952-442B-97AC-5C80E8D5B21D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標楷體" pitchFamily="65" charset="-120"/>
                <a:ea typeface="標楷體" pitchFamily="65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標楷體" pitchFamily="65" charset="-120"/>
                <a:ea typeface="標楷體" pitchFamily="65" charset="-120"/>
              </a:defRPr>
            </a:lvl1pPr>
            <a:lvl2pPr>
              <a:defRPr sz="2000">
                <a:latin typeface="標楷體" pitchFamily="65" charset="-120"/>
                <a:ea typeface="標楷體" pitchFamily="65" charset="-120"/>
              </a:defRPr>
            </a:lvl2pPr>
            <a:lvl3pPr>
              <a:defRPr sz="1800">
                <a:latin typeface="標楷體" pitchFamily="65" charset="-120"/>
                <a:ea typeface="標楷體" pitchFamily="65" charset="-120"/>
              </a:defRPr>
            </a:lvl3pPr>
            <a:lvl4pPr>
              <a:defRPr sz="1600">
                <a:latin typeface="標楷體" pitchFamily="65" charset="-120"/>
                <a:ea typeface="標楷體" pitchFamily="65" charset="-120"/>
              </a:defRPr>
            </a:lvl4pPr>
            <a:lvl5pPr>
              <a:defRPr sz="1600">
                <a:latin typeface="標楷體" pitchFamily="65" charset="-120"/>
                <a:ea typeface="標楷體" pitchFamily="65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標楷體" pitchFamily="65" charset="-120"/>
                <a:ea typeface="標楷體" pitchFamily="65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標楷體" pitchFamily="65" charset="-120"/>
                <a:ea typeface="標楷體" pitchFamily="65" charset="-120"/>
              </a:defRPr>
            </a:lvl1pPr>
            <a:lvl2pPr>
              <a:defRPr sz="2000">
                <a:latin typeface="標楷體" pitchFamily="65" charset="-120"/>
                <a:ea typeface="標楷體" pitchFamily="65" charset="-120"/>
              </a:defRPr>
            </a:lvl2pPr>
            <a:lvl3pPr>
              <a:defRPr sz="1800">
                <a:latin typeface="標楷體" pitchFamily="65" charset="-120"/>
                <a:ea typeface="標楷體" pitchFamily="65" charset="-120"/>
              </a:defRPr>
            </a:lvl3pPr>
            <a:lvl4pPr>
              <a:defRPr sz="1600">
                <a:latin typeface="標楷體" pitchFamily="65" charset="-120"/>
                <a:ea typeface="標楷體" pitchFamily="65" charset="-120"/>
              </a:defRPr>
            </a:lvl4pPr>
            <a:lvl5pPr>
              <a:defRPr sz="1600">
                <a:latin typeface="標楷體" pitchFamily="65" charset="-120"/>
                <a:ea typeface="標楷體" pitchFamily="65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94B173BD-691A-4A4E-8A22-7650E9D83C75}" type="datetime1">
              <a:rPr lang="zh-TW" altLang="en-US"/>
              <a:pPr>
                <a:defRPr/>
              </a:pPr>
              <a:t>2017/3/21</a:t>
            </a:fld>
            <a:endParaRPr lang="zh-TW" altLang="en-US" dirty="0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95377128-5F2D-4272-801E-F7465D3FCD5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787270F6-98F2-423F-BD4A-43EF857D8C22}" type="datetime1">
              <a:rPr lang="zh-TW" altLang="en-US"/>
              <a:pPr>
                <a:defRPr/>
              </a:pPr>
              <a:t>2017/3/21</a:t>
            </a:fld>
            <a:endParaRPr lang="zh-TW" altLang="en-US" dirty="0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723B5875-FDBC-4168-8D72-CC5B26870DBA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7" descr="末頁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1"/>
          <p:cNvSpPr txBox="1">
            <a:spLocks noChangeArrowheads="1"/>
          </p:cNvSpPr>
          <p:nvPr userDrawn="1"/>
        </p:nvSpPr>
        <p:spPr bwMode="auto">
          <a:xfrm>
            <a:off x="2314575" y="2843213"/>
            <a:ext cx="48720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6000" dirty="0">
                <a:solidFill>
                  <a:schemeClr val="bg1"/>
                </a:solidFill>
                <a:latin typeface="AXIS Std B" pitchFamily="34" charset="-128"/>
                <a:ea typeface="AXIS Std B" pitchFamily="34" charset="-128"/>
              </a:rPr>
              <a:t>Thank You</a:t>
            </a:r>
            <a:endParaRPr lang="zh-TW" altLang="en-US" sz="6000" dirty="0">
              <a:solidFill>
                <a:schemeClr val="bg1"/>
              </a:solidFill>
              <a:latin typeface="AXIS Std B" pitchFamily="34" charset="-128"/>
              <a:ea typeface="AXIS Std B" pitchFamily="34" charset="-128"/>
            </a:endParaRPr>
          </a:p>
        </p:txBody>
      </p:sp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FA021516-4C89-40EA-882E-161FB448DB42}" type="datetime1">
              <a:rPr lang="zh-TW" altLang="en-US"/>
              <a:pPr>
                <a:defRPr/>
              </a:pPr>
              <a:t>2017/3/21</a:t>
            </a:fld>
            <a:endParaRPr lang="zh-TW" altLang="en-US" dirty="0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4F38FD00-3FBC-4D21-8BC8-226C8E22FC4E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標楷體" pitchFamily="65" charset="-120"/>
                <a:ea typeface="標楷體" pitchFamily="65" charset="-120"/>
              </a:defRPr>
            </a:lvl1pPr>
            <a:lvl2pPr>
              <a:defRPr sz="2800">
                <a:latin typeface="標楷體" pitchFamily="65" charset="-120"/>
                <a:ea typeface="標楷體" pitchFamily="65" charset="-120"/>
              </a:defRPr>
            </a:lvl2pPr>
            <a:lvl3pPr>
              <a:defRPr sz="2400">
                <a:latin typeface="標楷體" pitchFamily="65" charset="-120"/>
                <a:ea typeface="標楷體" pitchFamily="65" charset="-120"/>
              </a:defRPr>
            </a:lvl3pPr>
            <a:lvl4pPr>
              <a:defRPr sz="2000">
                <a:latin typeface="標楷體" pitchFamily="65" charset="-120"/>
                <a:ea typeface="標楷體" pitchFamily="65" charset="-120"/>
              </a:defRPr>
            </a:lvl4pPr>
            <a:lvl5pPr>
              <a:defRPr sz="2000">
                <a:latin typeface="標楷體" pitchFamily="65" charset="-120"/>
                <a:ea typeface="標楷體" pitchFamily="65" charset="-12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標楷體" pitchFamily="65" charset="-120"/>
                <a:ea typeface="標楷體" pitchFamily="65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1118D95D-EF69-47E4-AF5F-0917770CEDA2}" type="datetime1">
              <a:rPr lang="zh-TW" altLang="en-US"/>
              <a:pPr>
                <a:defRPr/>
              </a:pPr>
              <a:t>2017/3/21</a:t>
            </a:fld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46EBBA00-5CB6-47B7-B852-CEDE2ED4E1E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標楷體" pitchFamily="65" charset="-120"/>
                <a:ea typeface="標楷體" pitchFamily="65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0B84FC83-64D2-43AB-8C6A-B516DB00CE51}" type="datetime1">
              <a:rPr lang="zh-TW" altLang="en-US"/>
              <a:pPr>
                <a:defRPr/>
              </a:pPr>
              <a:t>2017/3/21</a:t>
            </a:fld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7B9CC93A-343D-4771-8759-EA139590A16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9" descr="內頁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B7FF76-B868-4D17-A3C0-43ACC0F5BC89}" type="datetime1">
              <a:rPr lang="zh-TW" altLang="en-US"/>
              <a:pPr>
                <a:defRPr/>
              </a:pPr>
              <a:t>2017/3/21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D4AD17-358D-449F-AC82-10B3CDE55C3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15112-11AF-416B-A127-68B7C70ED6EF}" type="slidenum">
              <a:rPr lang="zh-TW" altLang="en-US" smtClean="0"/>
              <a:pPr>
                <a:defRPr/>
              </a:pPr>
              <a:t>1</a:t>
            </a:fld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48640" y="311468"/>
            <a:ext cx="7650480" cy="264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7200" b="1" dirty="0">
                <a:latin typeface="微軟正黑體" pitchFamily="34" charset="-120"/>
                <a:ea typeface="微軟正黑體" pitchFamily="34" charset="-120"/>
              </a:rPr>
              <a:t>屏東</a:t>
            </a:r>
            <a:r>
              <a:rPr lang="zh-TW" altLang="en-US" sz="7200" b="1" dirty="0" smtClean="0">
                <a:latin typeface="微軟正黑體" pitchFamily="34" charset="-120"/>
                <a:ea typeface="微軟正黑體" pitchFamily="34" charset="-120"/>
              </a:rPr>
              <a:t>科技大學</a:t>
            </a:r>
            <a:endParaRPr lang="zh-TW" altLang="en-US" sz="72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907" y="2151062"/>
            <a:ext cx="294322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516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15112-11AF-416B-A127-68B7C70ED6EF}" type="slidenum">
              <a:rPr lang="zh-TW" altLang="en-US" smtClean="0"/>
              <a:pPr>
                <a:defRPr/>
              </a:pPr>
              <a:t>2</a:t>
            </a:fld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743200" y="900748"/>
            <a:ext cx="4064000" cy="264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7200" b="1" dirty="0" smtClean="0">
                <a:latin typeface="微軟正黑體" pitchFamily="34" charset="-120"/>
                <a:ea typeface="微軟正黑體" pitchFamily="34" charset="-120"/>
              </a:rPr>
              <a:t>操作說明</a:t>
            </a:r>
            <a:endParaRPr lang="zh-TW" altLang="en-US" sz="72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853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680402"/>
          </a:xfrm>
        </p:spPr>
        <p:txBody>
          <a:bodyPr/>
          <a:lstStyle/>
          <a:p>
            <a:pPr algn="l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首先點選開啟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LINE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A3EDA-691A-42BC-A055-DF4BB9F2EA24}" type="slidenum">
              <a:rPr lang="zh-TW" altLang="en-US" smtClean="0"/>
              <a:pPr>
                <a:defRPr/>
              </a:pPr>
              <a:t>3</a:t>
            </a:fld>
            <a:endParaRPr lang="zh-TW" altLang="en-US" dirty="0"/>
          </a:p>
        </p:txBody>
      </p:sp>
      <p:pic>
        <p:nvPicPr>
          <p:cNvPr id="8" name="Picture 3" descr="C:\Users\R123904819\Desktop\IMG_148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7" t="42108" r="48989" b="43382"/>
          <a:stretch/>
        </p:blipFill>
        <p:spPr bwMode="auto">
          <a:xfrm>
            <a:off x="1503680" y="2103121"/>
            <a:ext cx="2336800" cy="23350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線單箭頭接點 6"/>
          <p:cNvCxnSpPr/>
          <p:nvPr/>
        </p:nvCxnSpPr>
        <p:spPr>
          <a:xfrm flipH="1">
            <a:off x="3688080" y="3100247"/>
            <a:ext cx="28651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291" name="Picture 3" descr="C:\Users\R123904819\Desktop\IMG_14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920" y="274638"/>
            <a:ext cx="3281680" cy="583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117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680402"/>
          </a:xfrm>
        </p:spPr>
        <p:txBody>
          <a:bodyPr/>
          <a:lstStyle/>
          <a:p>
            <a:pPr algn="l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點選設定加入好友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A3EDA-691A-42BC-A055-DF4BB9F2EA24}" type="slidenum">
              <a:rPr lang="zh-TW" altLang="en-US" smtClean="0"/>
              <a:pPr>
                <a:defRPr/>
              </a:pPr>
              <a:t>4</a:t>
            </a:fld>
            <a:endParaRPr lang="zh-TW" altLang="en-US" dirty="0"/>
          </a:p>
        </p:txBody>
      </p:sp>
      <p:pic>
        <p:nvPicPr>
          <p:cNvPr id="13314" name="Picture 2" descr="C:\Users\R123904819\Desktop\IMG_14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020" y="81598"/>
            <a:ext cx="3368380" cy="59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123904819\Desktop\IMG_147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" t="13818" r="70280" b="72363"/>
          <a:stretch/>
        </p:blipFill>
        <p:spPr bwMode="auto">
          <a:xfrm>
            <a:off x="2081278" y="2091946"/>
            <a:ext cx="2191523" cy="22604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線單箭頭接點 8"/>
          <p:cNvCxnSpPr/>
          <p:nvPr/>
        </p:nvCxnSpPr>
        <p:spPr>
          <a:xfrm>
            <a:off x="3177039" y="1261456"/>
            <a:ext cx="0" cy="9497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3156719" y="1252912"/>
            <a:ext cx="258368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979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680402"/>
          </a:xfrm>
        </p:spPr>
        <p:txBody>
          <a:bodyPr/>
          <a:lstStyle/>
          <a:p>
            <a:pPr algn="l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點選設定加入好友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A3EDA-691A-42BC-A055-DF4BB9F2EA24}" type="slidenum">
              <a:rPr lang="zh-TW" altLang="en-US" smtClean="0"/>
              <a:pPr>
                <a:defRPr/>
              </a:pPr>
              <a:t>5</a:t>
            </a:fld>
            <a:endParaRPr lang="zh-TW" altLang="en-US" dirty="0"/>
          </a:p>
        </p:txBody>
      </p:sp>
      <p:pic>
        <p:nvPicPr>
          <p:cNvPr id="14338" name="Picture 2" descr="C:\Users\R123904819\Desktop\IMG_14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020" y="65588"/>
            <a:ext cx="3370696" cy="599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線單箭頭接點 8"/>
          <p:cNvCxnSpPr/>
          <p:nvPr/>
        </p:nvCxnSpPr>
        <p:spPr>
          <a:xfrm flipH="1">
            <a:off x="3795790" y="2921000"/>
            <a:ext cx="31536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2" descr="C:\Users\R123904819\Desktop\IMG_147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6" t="10341" r="51427" b="77287"/>
          <a:stretch/>
        </p:blipFill>
        <p:spPr bwMode="auto">
          <a:xfrm>
            <a:off x="2011680" y="2296160"/>
            <a:ext cx="1784110" cy="181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直線接點 11"/>
          <p:cNvCxnSpPr/>
          <p:nvPr/>
        </p:nvCxnSpPr>
        <p:spPr>
          <a:xfrm flipV="1">
            <a:off x="6949440" y="1432560"/>
            <a:ext cx="0" cy="14884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371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680402"/>
          </a:xfrm>
        </p:spPr>
        <p:txBody>
          <a:bodyPr/>
          <a:lstStyle/>
          <a:p>
            <a:pPr algn="l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掃瞄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QR CODE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A3EDA-691A-42BC-A055-DF4BB9F2EA24}" type="slidenum">
              <a:rPr lang="zh-TW" altLang="en-US" smtClean="0"/>
              <a:pPr>
                <a:defRPr/>
              </a:pPr>
              <a:t>6</a:t>
            </a:fld>
            <a:endParaRPr lang="zh-TW" altLang="en-US" dirty="0"/>
          </a:p>
        </p:txBody>
      </p:sp>
      <p:pic>
        <p:nvPicPr>
          <p:cNvPr id="15363" name="Picture 3" descr="C:\Users\R123904819\Desktop\IMG_14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-15422"/>
            <a:ext cx="3434080" cy="610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11" y="1728789"/>
            <a:ext cx="4585049" cy="345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直線接點 9"/>
          <p:cNvCxnSpPr/>
          <p:nvPr/>
        </p:nvCxnSpPr>
        <p:spPr>
          <a:xfrm>
            <a:off x="3403600" y="1452880"/>
            <a:ext cx="2133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3403600" y="1452880"/>
            <a:ext cx="0" cy="13512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68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680402"/>
          </a:xfrm>
        </p:spPr>
        <p:txBody>
          <a:bodyPr/>
          <a:lstStyle/>
          <a:p>
            <a:pPr algn="l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開啟問卷連結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A3EDA-691A-42BC-A055-DF4BB9F2EA24}" type="slidenum">
              <a:rPr lang="zh-TW" altLang="en-US" smtClean="0"/>
              <a:pPr>
                <a:defRPr/>
              </a:pPr>
              <a:t>7</a:t>
            </a:fld>
            <a:endParaRPr lang="zh-TW" altLang="en-US" dirty="0"/>
          </a:p>
        </p:txBody>
      </p:sp>
      <p:pic>
        <p:nvPicPr>
          <p:cNvPr id="16386" name="Picture 2" descr="C:\Users\R123904819\Desktop\IMG_14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403" y="55133"/>
            <a:ext cx="3375877" cy="600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線單箭頭接點 8"/>
          <p:cNvCxnSpPr/>
          <p:nvPr/>
        </p:nvCxnSpPr>
        <p:spPr>
          <a:xfrm flipH="1">
            <a:off x="4185921" y="4185920"/>
            <a:ext cx="369823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V="1">
            <a:off x="7884160" y="3586480"/>
            <a:ext cx="0" cy="5994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6" name="Picture 2" descr="C:\Users\R123904819\Desktop\IMG_147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2" t="41189" r="17155" b="41201"/>
          <a:stretch/>
        </p:blipFill>
        <p:spPr bwMode="auto">
          <a:xfrm>
            <a:off x="1930401" y="3357506"/>
            <a:ext cx="2255520" cy="1057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19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680402"/>
          </a:xfrm>
        </p:spPr>
        <p:txBody>
          <a:bodyPr/>
          <a:lstStyle/>
          <a:p>
            <a:pPr algn="l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開始點選問卷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A3EDA-691A-42BC-A055-DF4BB9F2EA24}" type="slidenum">
              <a:rPr lang="zh-TW" altLang="en-US" smtClean="0"/>
              <a:pPr>
                <a:defRPr/>
              </a:pPr>
              <a:t>8</a:t>
            </a:fld>
            <a:endParaRPr lang="zh-TW" altLang="en-US" dirty="0"/>
          </a:p>
        </p:txBody>
      </p:sp>
      <p:pic>
        <p:nvPicPr>
          <p:cNvPr id="17410" name="Picture 2" descr="C:\Users\R123904819\Desktop\IMG_14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606" y="121921"/>
            <a:ext cx="3342594" cy="594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123904819\Desktop\IMG_147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03"/>
          <a:stretch/>
        </p:blipFill>
        <p:spPr bwMode="auto">
          <a:xfrm>
            <a:off x="1138012" y="2194559"/>
            <a:ext cx="3342594" cy="24909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流程圖: 接點 2"/>
          <p:cNvSpPr/>
          <p:nvPr/>
        </p:nvSpPr>
        <p:spPr>
          <a:xfrm>
            <a:off x="1351280" y="2753360"/>
            <a:ext cx="91440" cy="117721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接點 14"/>
          <p:cNvCxnSpPr/>
          <p:nvPr/>
        </p:nvCxnSpPr>
        <p:spPr>
          <a:xfrm flipH="1" flipV="1">
            <a:off x="3342640" y="4226560"/>
            <a:ext cx="2326640" cy="101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3342640" y="2976880"/>
            <a:ext cx="0" cy="12598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24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8135</TotalTime>
  <Words>35</Words>
  <Application>Microsoft Office PowerPoint</Application>
  <PresentationFormat>如螢幕大小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自訂設計</vt:lpstr>
      <vt:lpstr>PowerPoint 簡報</vt:lpstr>
      <vt:lpstr>PowerPoint 簡報</vt:lpstr>
      <vt:lpstr>首先點選開啟LINE</vt:lpstr>
      <vt:lpstr>點選設定加入好友</vt:lpstr>
      <vt:lpstr>點選設定加入好友</vt:lpstr>
      <vt:lpstr>掃瞄QR CODE</vt:lpstr>
      <vt:lpstr>開啟問卷連結</vt:lpstr>
      <vt:lpstr>開始點選問卷</vt:lpstr>
    </vt:vector>
  </TitlesOfParts>
  <Company>eye9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鄭秀麗(汽車保險部 汽車保險部業務規劃科)</dc:creator>
  <cp:lastModifiedBy>古淑萍</cp:lastModifiedBy>
  <cp:revision>879</cp:revision>
  <dcterms:created xsi:type="dcterms:W3CDTF">2011-11-11T17:10:40Z</dcterms:created>
  <dcterms:modified xsi:type="dcterms:W3CDTF">2017-03-21T09:17:40Z</dcterms:modified>
</cp:coreProperties>
</file>